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6" r:id="rId5"/>
    <p:sldId id="290" r:id="rId6"/>
    <p:sldId id="285" r:id="rId7"/>
    <p:sldId id="282" r:id="rId8"/>
    <p:sldId id="279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166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8669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208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0509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675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6546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715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620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358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936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6876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0D591-A1D7-421E-A3BC-07A881459FAE}" type="datetimeFigureOut">
              <a:rPr lang="de-CH" smtClean="0"/>
              <a:t>20.09.20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B85AB-B78F-4E8C-AE02-DC690D3C0ED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694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60584" y="2327153"/>
            <a:ext cx="10612315" cy="1655762"/>
          </a:xfrm>
        </p:spPr>
        <p:txBody>
          <a:bodyPr>
            <a:noAutofit/>
          </a:bodyPr>
          <a:lstStyle/>
          <a:p>
            <a:pPr algn="l"/>
            <a:r>
              <a:rPr lang="de-CH" sz="5200" dirty="0" smtClean="0">
                <a:latin typeface="Algerian" panose="04020705040A02060702" pitchFamily="82" charset="0"/>
              </a:rPr>
              <a:t>ONLINE TASTING 4. August 2020</a:t>
            </a:r>
            <a:endParaRPr lang="de-CH" sz="52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38" y="3015762"/>
            <a:ext cx="5040923" cy="378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9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 smtClean="0">
                <a:latin typeface="Algerian" panose="04020705040A02060702" pitchFamily="82" charset="0"/>
              </a:rPr>
              <a:t>Aberlour-glenlivet</a:t>
            </a:r>
            <a:r>
              <a:rPr lang="de-CH" sz="3800" dirty="0" smtClean="0">
                <a:latin typeface="Algerian" panose="04020705040A02060702" pitchFamily="82" charset="0"/>
              </a:rPr>
              <a:t> 8Yo         </a:t>
            </a:r>
            <a:r>
              <a:rPr lang="de-CH" sz="3800" dirty="0" err="1" smtClean="0">
                <a:latin typeface="Algerian" panose="04020705040A02060702" pitchFamily="82" charset="0"/>
              </a:rPr>
              <a:t>Bottled</a:t>
            </a:r>
            <a:r>
              <a:rPr lang="de-CH" sz="3800" dirty="0" smtClean="0">
                <a:latin typeface="Algerian" panose="04020705040A02060702" pitchFamily="82" charset="0"/>
              </a:rPr>
              <a:t> in </a:t>
            </a:r>
            <a:r>
              <a:rPr lang="de-CH" sz="3800" dirty="0" err="1" smtClean="0">
                <a:latin typeface="Algerian" panose="04020705040A02060702" pitchFamily="82" charset="0"/>
              </a:rPr>
              <a:t>the</a:t>
            </a:r>
            <a:r>
              <a:rPr lang="de-CH" sz="3800" dirty="0" smtClean="0">
                <a:latin typeface="Algerian" panose="04020705040A02060702" pitchFamily="82" charset="0"/>
              </a:rPr>
              <a:t> 80’s 43%</a:t>
            </a:r>
          </a:p>
          <a:p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3231172"/>
            <a:ext cx="4777154" cy="358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2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 smtClean="0">
                <a:latin typeface="Algerian" panose="04020705040A02060702" pitchFamily="82" charset="0"/>
              </a:rPr>
              <a:t>Aberlour-glenlivet</a:t>
            </a:r>
            <a:r>
              <a:rPr lang="de-CH" sz="3800" dirty="0" smtClean="0">
                <a:latin typeface="Algerian" panose="04020705040A02060702" pitchFamily="82" charset="0"/>
              </a:rPr>
              <a:t> 12yo     </a:t>
            </a:r>
            <a:r>
              <a:rPr lang="de-CH" sz="3800" dirty="0" err="1" smtClean="0">
                <a:latin typeface="Algerian" panose="04020705040A02060702" pitchFamily="82" charset="0"/>
              </a:rPr>
              <a:t>bottled</a:t>
            </a:r>
            <a:r>
              <a:rPr lang="de-CH" sz="3800" dirty="0" smtClean="0">
                <a:latin typeface="Algerian" panose="04020705040A02060702" pitchFamily="82" charset="0"/>
              </a:rPr>
              <a:t> in </a:t>
            </a:r>
            <a:r>
              <a:rPr lang="de-CH" sz="3800" dirty="0" err="1" smtClean="0">
                <a:latin typeface="Algerian" panose="04020705040A02060702" pitchFamily="82" charset="0"/>
              </a:rPr>
              <a:t>the</a:t>
            </a:r>
            <a:r>
              <a:rPr lang="de-CH" sz="3800" dirty="0" smtClean="0">
                <a:latin typeface="Algerian" panose="04020705040A02060702" pitchFamily="82" charset="0"/>
              </a:rPr>
              <a:t> 80’s 43%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04" y="3382840"/>
            <a:ext cx="4504592" cy="33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3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04546" y="2179444"/>
            <a:ext cx="9700838" cy="1655762"/>
          </a:xfrm>
        </p:spPr>
        <p:txBody>
          <a:bodyPr>
            <a:noAutofit/>
          </a:bodyPr>
          <a:lstStyle/>
          <a:p>
            <a:r>
              <a:rPr lang="de-CH" sz="3800" dirty="0" err="1" smtClean="0">
                <a:latin typeface="Algerian" panose="04020705040A02060702" pitchFamily="82" charset="0"/>
              </a:rPr>
              <a:t>Glenfiddich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snow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phoenix</a:t>
            </a:r>
            <a:endParaRPr lang="de-CH" sz="3800" dirty="0" smtClean="0">
              <a:latin typeface="Algerian" panose="04020705040A02060702" pitchFamily="82" charset="0"/>
            </a:endParaRPr>
          </a:p>
          <a:p>
            <a:r>
              <a:rPr lang="de-CH" sz="3800" dirty="0" smtClean="0">
                <a:latin typeface="Algerian" panose="04020705040A02060702" pitchFamily="82" charset="0"/>
              </a:rPr>
              <a:t>Limited </a:t>
            </a:r>
            <a:r>
              <a:rPr lang="de-CH" sz="3800" dirty="0" err="1" smtClean="0">
                <a:latin typeface="Algerian" panose="04020705040A02060702" pitchFamily="82" charset="0"/>
              </a:rPr>
              <a:t>edition</a:t>
            </a:r>
            <a:r>
              <a:rPr lang="de-CH" sz="3800" dirty="0" smtClean="0">
                <a:latin typeface="Algerian" panose="04020705040A02060702" pitchFamily="82" charset="0"/>
              </a:rPr>
              <a:t> 12’000 </a:t>
            </a:r>
            <a:r>
              <a:rPr lang="de-CH" sz="3800" dirty="0" err="1" smtClean="0">
                <a:latin typeface="Algerian" panose="04020705040A02060702" pitchFamily="82" charset="0"/>
              </a:rPr>
              <a:t>Bottles</a:t>
            </a:r>
            <a:r>
              <a:rPr lang="de-CH" sz="3800" dirty="0" smtClean="0">
                <a:latin typeface="Algerian" panose="04020705040A02060702" pitchFamily="82" charset="0"/>
              </a:rPr>
              <a:t> 47.6%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62" y="3363059"/>
            <a:ext cx="4542691" cy="340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83578" y="2179444"/>
            <a:ext cx="11570676" cy="1655762"/>
          </a:xfrm>
        </p:spPr>
        <p:txBody>
          <a:bodyPr>
            <a:noAutofit/>
          </a:bodyPr>
          <a:lstStyle/>
          <a:p>
            <a:r>
              <a:rPr lang="de-CH" sz="3800" dirty="0" err="1" smtClean="0">
                <a:latin typeface="Algerian" panose="04020705040A02060702" pitchFamily="82" charset="0"/>
              </a:rPr>
              <a:t>Samaroli</a:t>
            </a:r>
            <a:r>
              <a:rPr lang="de-CH" sz="3800" dirty="0" smtClean="0">
                <a:latin typeface="Algerian" panose="04020705040A02060702" pitchFamily="82" charset="0"/>
              </a:rPr>
              <a:t> blendet </a:t>
            </a:r>
            <a:r>
              <a:rPr lang="de-CH" sz="3800" dirty="0" err="1" smtClean="0">
                <a:latin typeface="Algerian" panose="04020705040A02060702" pitchFamily="82" charset="0"/>
              </a:rPr>
              <a:t>scotch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whisky</a:t>
            </a:r>
            <a:endParaRPr lang="de-CH" sz="3800" dirty="0" smtClean="0">
              <a:latin typeface="Algerian" panose="04020705040A02060702" pitchFamily="82" charset="0"/>
            </a:endParaRPr>
          </a:p>
          <a:p>
            <a:r>
              <a:rPr lang="de-CH" sz="3800" dirty="0" smtClean="0">
                <a:latin typeface="Algerian" panose="04020705040A02060702" pitchFamily="82" charset="0"/>
              </a:rPr>
              <a:t>2003/2018 </a:t>
            </a:r>
            <a:r>
              <a:rPr lang="de-CH" sz="3800" dirty="0" err="1" smtClean="0">
                <a:latin typeface="Algerian" panose="04020705040A02060702" pitchFamily="82" charset="0"/>
              </a:rPr>
              <a:t>sherry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cask</a:t>
            </a:r>
            <a:r>
              <a:rPr lang="de-CH" sz="3800" dirty="0" smtClean="0">
                <a:latin typeface="Algerian" panose="04020705040A02060702" pitchFamily="82" charset="0"/>
              </a:rPr>
              <a:t> 43%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623" y="3367453"/>
            <a:ext cx="4583721" cy="343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7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smtClean="0">
                <a:latin typeface="Algerian" panose="04020705040A02060702" pitchFamily="82" charset="0"/>
              </a:rPr>
              <a:t>Glen </a:t>
            </a:r>
            <a:r>
              <a:rPr lang="de-CH" sz="3800" dirty="0" err="1" smtClean="0">
                <a:latin typeface="Algerian" panose="04020705040A02060702" pitchFamily="82" charset="0"/>
              </a:rPr>
              <a:t>elgin</a:t>
            </a:r>
            <a:r>
              <a:rPr lang="de-CH" sz="3800" dirty="0" smtClean="0">
                <a:latin typeface="Algerian" panose="04020705040A02060702" pitchFamily="82" charset="0"/>
              </a:rPr>
              <a:t> 1985 </a:t>
            </a:r>
            <a:r>
              <a:rPr lang="de-CH" sz="3800" dirty="0" err="1" smtClean="0">
                <a:latin typeface="Algerian" panose="04020705040A02060702" pitchFamily="82" charset="0"/>
              </a:rPr>
              <a:t>Samaroli</a:t>
            </a:r>
            <a:endParaRPr lang="de-CH" sz="3800" dirty="0" smtClean="0">
              <a:latin typeface="Algerian" panose="04020705040A02060702" pitchFamily="82" charset="0"/>
            </a:endParaRPr>
          </a:p>
          <a:p>
            <a:r>
              <a:rPr lang="de-CH" sz="3800" dirty="0" smtClean="0">
                <a:latin typeface="Algerian" panose="04020705040A02060702" pitchFamily="82" charset="0"/>
              </a:rPr>
              <a:t>1985/2014 </a:t>
            </a:r>
            <a:r>
              <a:rPr lang="de-CH" sz="3800" dirty="0" err="1" smtClean="0">
                <a:latin typeface="Algerian" panose="04020705040A02060702" pitchFamily="82" charset="0"/>
              </a:rPr>
              <a:t>Cask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No</a:t>
            </a:r>
            <a:r>
              <a:rPr lang="de-CH" sz="3800" dirty="0" smtClean="0">
                <a:latin typeface="Algerian" panose="04020705040A02060702" pitchFamily="82" charset="0"/>
              </a:rPr>
              <a:t>. 1534 45%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522" y="3387235"/>
            <a:ext cx="4522177" cy="33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69603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 smtClean="0">
                <a:latin typeface="Algerian" panose="04020705040A02060702" pitchFamily="82" charset="0"/>
              </a:rPr>
              <a:t>Craigellachie</a:t>
            </a:r>
            <a:r>
              <a:rPr lang="de-CH" sz="3800" dirty="0" smtClean="0">
                <a:latin typeface="Algerian" panose="04020705040A02060702" pitchFamily="82" charset="0"/>
              </a:rPr>
              <a:t> 1983 </a:t>
            </a:r>
            <a:r>
              <a:rPr lang="de-CH" sz="3800" dirty="0" err="1" smtClean="0">
                <a:latin typeface="Algerian" panose="04020705040A02060702" pitchFamily="82" charset="0"/>
              </a:rPr>
              <a:t>samaroli</a:t>
            </a:r>
            <a:endParaRPr lang="de-CH" sz="3800" dirty="0" smtClean="0">
              <a:latin typeface="Algerian" panose="04020705040A02060702" pitchFamily="82" charset="0"/>
            </a:endParaRPr>
          </a:p>
          <a:p>
            <a:r>
              <a:rPr lang="de-CH" sz="3800" dirty="0" smtClean="0">
                <a:latin typeface="Algerian" panose="04020705040A02060702" pitchFamily="82" charset="0"/>
              </a:rPr>
              <a:t>1983/2006 </a:t>
            </a:r>
            <a:r>
              <a:rPr lang="de-CH" sz="3800" dirty="0" err="1" smtClean="0">
                <a:latin typeface="Algerian" panose="04020705040A02060702" pitchFamily="82" charset="0"/>
              </a:rPr>
              <a:t>Cask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No</a:t>
            </a:r>
            <a:r>
              <a:rPr lang="de-CH" sz="3800" dirty="0" smtClean="0">
                <a:latin typeface="Algerian" panose="04020705040A02060702" pitchFamily="82" charset="0"/>
              </a:rPr>
              <a:t>. 2577 45%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19" y="3382839"/>
            <a:ext cx="4539762" cy="340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05375"/>
          </a:xfrm>
        </p:spPr>
        <p:txBody>
          <a:bodyPr/>
          <a:lstStyle/>
          <a:p>
            <a:r>
              <a:rPr lang="de-CH" dirty="0" smtClean="0">
                <a:latin typeface="Algerian" panose="04020705040A02060702" pitchFamily="82" charset="0"/>
              </a:rPr>
              <a:t>SEVENTEEN DRAMS</a:t>
            </a:r>
            <a:endParaRPr lang="de-CH" dirty="0">
              <a:latin typeface="Algerian" panose="04020705040A02060702" pitchFamily="8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179444"/>
            <a:ext cx="9144000" cy="1655762"/>
          </a:xfrm>
        </p:spPr>
        <p:txBody>
          <a:bodyPr>
            <a:noAutofit/>
          </a:bodyPr>
          <a:lstStyle/>
          <a:p>
            <a:r>
              <a:rPr lang="de-CH" sz="3800" dirty="0" err="1" smtClean="0">
                <a:latin typeface="Algerian" panose="04020705040A02060702" pitchFamily="82" charset="0"/>
              </a:rPr>
              <a:t>Octomore</a:t>
            </a:r>
            <a:r>
              <a:rPr lang="de-CH" sz="3800" dirty="0" smtClean="0">
                <a:latin typeface="Algerian" panose="04020705040A02060702" pitchFamily="82" charset="0"/>
              </a:rPr>
              <a:t> 02.2 Orpheus 5yo 140ppm</a:t>
            </a:r>
          </a:p>
          <a:p>
            <a:r>
              <a:rPr lang="de-CH" sz="3800" dirty="0" err="1" smtClean="0">
                <a:latin typeface="Algerian" panose="04020705040A02060702" pitchFamily="82" charset="0"/>
              </a:rPr>
              <a:t>Bottle</a:t>
            </a:r>
            <a:r>
              <a:rPr lang="de-CH" sz="3800" dirty="0" smtClean="0">
                <a:latin typeface="Algerian" panose="04020705040A02060702" pitchFamily="82" charset="0"/>
              </a:rPr>
              <a:t> </a:t>
            </a:r>
            <a:r>
              <a:rPr lang="de-CH" sz="3800" dirty="0" err="1" smtClean="0">
                <a:latin typeface="Algerian" panose="04020705040A02060702" pitchFamily="82" charset="0"/>
              </a:rPr>
              <a:t>no</a:t>
            </a:r>
            <a:r>
              <a:rPr lang="de-CH" sz="3800" dirty="0" smtClean="0">
                <a:latin typeface="Algerian" panose="04020705040A02060702" pitchFamily="82" charset="0"/>
              </a:rPr>
              <a:t>. 05655 </a:t>
            </a:r>
            <a:r>
              <a:rPr lang="de-CH" sz="3800" smtClean="0">
                <a:latin typeface="Algerian" panose="04020705040A02060702" pitchFamily="82" charset="0"/>
              </a:rPr>
              <a:t>of 15’000 61%</a:t>
            </a:r>
            <a:endParaRPr lang="de-CH" sz="3800" dirty="0">
              <a:latin typeface="Algerian" panose="04020705040A02060702" pitchFamily="82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94" y="1174069"/>
            <a:ext cx="1279176" cy="901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210" y="1174069"/>
            <a:ext cx="1274174" cy="90228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61" y="3358661"/>
            <a:ext cx="4598377" cy="344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6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Macintosh PowerPoint</Application>
  <PresentationFormat>Breitbild</PresentationFormat>
  <Paragraphs>21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Office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  <vt:lpstr>SEVENTEEN DRAMS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SEVENTEEN DRAMS</dc:title>
  <dc:creator>Martin Hermann</dc:creator>
  <cp:lastModifiedBy>Microsoft Office-Anwender</cp:lastModifiedBy>
  <cp:revision>100</cp:revision>
  <dcterms:created xsi:type="dcterms:W3CDTF">2020-05-04T10:56:37Z</dcterms:created>
  <dcterms:modified xsi:type="dcterms:W3CDTF">2020-09-20T10:57:48Z</dcterms:modified>
</cp:coreProperties>
</file>